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lood-and-blood-transfus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lood-and-blood-transfus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lood-and-blood-transfus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lood-and-blood-transfus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lood-and-blood-transfus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lood-and-blood-transfus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lood-and-blood-transfus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lood-and-blood-transfus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lood-and-blood-transfus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lood-and-blood-transfus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lood-and-blood-transfus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lood-and-blood-transfus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lood-and-blood-transfus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lood-and-blood-transfus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lood-and-blood-transfus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lood-and-blood-transfus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lood-and-blood-transfus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lood-and-blood-transfus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lood-and-blood-transfus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lood-and-blood-transfus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lood-and-blood-transfus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lood-and-blood-transfus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lood-and-blood-transfus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lood-and-blood-transfus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lood-and-blood-transfus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lood-and-blood-transfus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lood-and-blood-transfus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lood-and-blood-transfus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lood-and-blood-transfus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lood-and-blood-transfus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lood-and-blood-transfus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lood-and-blood-transfus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lood-and-blood-transfus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lood-and-blood-transfus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lood-and-blood-transfus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lood-and-blood-transfus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lood-and-blood-transfus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lood-and-blood-transfus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lood-and-blood-transfus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lood-and-blood-transfus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lood-and-blood-transfus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lood-and-blood-transfus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lood-and-blood-transfus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lood-and-blood-transfus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lood-and-blood-transfus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lood-and-blood-transfus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lood-and-blood-transfus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lood-and-blood-transfus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Blood-and-blood-transfus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Blood-and-blood-transfus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Blood-and-blood-transfus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Blood-and-blood-transfus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Blood-and-blood-transfus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lood-and-blood-transfus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lood-and-blood-transfus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lood-and-blood-transfus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lood-and-blood-transfus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Blood-and-blood-transfus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Blood-and-blood-transfus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Blood-and-blood-transfus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Blood-and-blood-transfus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Blood-and-blood-transfus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Blood-and-blood-transfusio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Blood-and-blood-transfusio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Blood-and-blood-transfusio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Blood-and-blood-transfusio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lood-and-blood-transfus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Blood-and-blood-transfusio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Blood-and-blood-transfusio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Blood-and-blood-transfusio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Blood-and-blood-transfusio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Blood-and-blood-transfusio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Blood-and-blood-transfusio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Blood-and-blood-transfusion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Blood-and-blood-transfusion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lood-and-blood-transfus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lood-and-blood-transfus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lood-and-blood-transfus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lood-and-blood-transfus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Blood-and-blood-transfus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Blood-and-blood-transfus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Blood-and-blood-transfus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Blood-and-blood-transfus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Blood-and-blood-transfusion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lood-and-blood-transfus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2025-02-19T11:05:52Z</dcterms:modified>
  <cp:category/>
</cp:coreProperties>
</file>